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063-18F1-43EA-9DAD-232DC2D4399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105C2-E6ED-4215-90ED-026BF64E7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5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5D063-18F1-43EA-9DAD-232DC2D4399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105C2-E6ED-4215-90ED-026BF64E7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7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84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9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4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5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66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6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Types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6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2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 Comments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20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20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9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5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4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9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66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Statements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93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Statement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86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63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8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Identifiers and Keywords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3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8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63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5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Iterative statements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51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29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0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76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79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 Statements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12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4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35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03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36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6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in C#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6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83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54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01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96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5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89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and Characters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0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82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63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and Parameters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11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00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50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26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21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91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8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Literals, Punctuators, and Operators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13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1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5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69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85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84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00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03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25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Namespaces in .NET 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7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9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4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Widescreen</PresentationFormat>
  <Paragraphs>14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Writing Comments</vt:lpstr>
      <vt:lpstr>Identifiers and Keywords</vt:lpstr>
      <vt:lpstr>PowerPoint Presentation</vt:lpstr>
      <vt:lpstr>PowerPoint Presentation</vt:lpstr>
      <vt:lpstr>Literals, Punctuators, and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Statements</vt:lpstr>
      <vt:lpstr>PowerPoint Presentation</vt:lpstr>
      <vt:lpstr>Control Statements</vt:lpstr>
      <vt:lpstr>Selection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statements</vt:lpstr>
      <vt:lpstr>PowerPoint Presentation</vt:lpstr>
      <vt:lpstr>PowerPoint Presentation</vt:lpstr>
      <vt:lpstr>PowerPoint Presentation</vt:lpstr>
      <vt:lpstr>PowerPoint Presentation</vt:lpstr>
      <vt:lpstr>Jump Statements</vt:lpstr>
      <vt:lpstr>PowerPoint Presentation</vt:lpstr>
      <vt:lpstr>PowerPoint Presentation</vt:lpstr>
      <vt:lpstr>PowerPoint Presentation</vt:lpstr>
      <vt:lpstr>PowerPoint Presentation</vt:lpstr>
      <vt:lpstr>Arrays in C#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Strings and Characters</vt:lpstr>
      <vt:lpstr>PowerPoint Presentation</vt:lpstr>
      <vt:lpstr>PowerPoint Presentation</vt:lpstr>
      <vt:lpstr>Variables and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Namespace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 Namespaces in .NET 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1</cp:revision>
  <dcterms:created xsi:type="dcterms:W3CDTF">2023-12-27T09:17:38Z</dcterms:created>
  <dcterms:modified xsi:type="dcterms:W3CDTF">2023-12-27T09:17:38Z</dcterms:modified>
</cp:coreProperties>
</file>